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1683" r:id="rId4"/>
    <p:sldId id="272" r:id="rId5"/>
    <p:sldId id="259" r:id="rId6"/>
    <p:sldId id="257" r:id="rId7"/>
    <p:sldId id="260" r:id="rId8"/>
    <p:sldId id="1684" r:id="rId9"/>
    <p:sldId id="261" r:id="rId10"/>
    <p:sldId id="1618" r:id="rId11"/>
    <p:sldId id="1619" r:id="rId12"/>
    <p:sldId id="262" r:id="rId13"/>
    <p:sldId id="263" r:id="rId14"/>
    <p:sldId id="264" r:id="rId15"/>
    <p:sldId id="265" r:id="rId16"/>
    <p:sldId id="266" r:id="rId17"/>
    <p:sldId id="1630" r:id="rId18"/>
    <p:sldId id="1631" r:id="rId19"/>
    <p:sldId id="1632" r:id="rId20"/>
    <p:sldId id="1633" r:id="rId21"/>
    <p:sldId id="1634" r:id="rId22"/>
    <p:sldId id="1635" r:id="rId23"/>
    <p:sldId id="1638" r:id="rId24"/>
    <p:sldId id="1639" r:id="rId25"/>
    <p:sldId id="1640" r:id="rId26"/>
    <p:sldId id="1641" r:id="rId27"/>
    <p:sldId id="1642" r:id="rId28"/>
    <p:sldId id="1643" r:id="rId29"/>
    <p:sldId id="1644" r:id="rId30"/>
    <p:sldId id="1645" r:id="rId31"/>
    <p:sldId id="1647" r:id="rId32"/>
    <p:sldId id="1648" r:id="rId33"/>
    <p:sldId id="1649" r:id="rId34"/>
    <p:sldId id="1650" r:id="rId35"/>
    <p:sldId id="1651" r:id="rId36"/>
    <p:sldId id="1652" r:id="rId37"/>
    <p:sldId id="1653" r:id="rId38"/>
    <p:sldId id="1654" r:id="rId39"/>
    <p:sldId id="1655" r:id="rId40"/>
    <p:sldId id="1656" r:id="rId41"/>
    <p:sldId id="1657" r:id="rId42"/>
    <p:sldId id="1658" r:id="rId43"/>
    <p:sldId id="1659" r:id="rId44"/>
    <p:sldId id="1660" r:id="rId45"/>
    <p:sldId id="1661" r:id="rId46"/>
    <p:sldId id="1662" r:id="rId47"/>
    <p:sldId id="1663" r:id="rId48"/>
    <p:sldId id="1664" r:id="rId49"/>
    <p:sldId id="1665" r:id="rId50"/>
    <p:sldId id="1666" r:id="rId51"/>
    <p:sldId id="1668" r:id="rId52"/>
    <p:sldId id="1669" r:id="rId53"/>
    <p:sldId id="1667" r:id="rId54"/>
    <p:sldId id="1670" r:id="rId55"/>
    <p:sldId id="1671" r:id="rId56"/>
    <p:sldId id="1646" r:id="rId57"/>
    <p:sldId id="1672" r:id="rId58"/>
    <p:sldId id="1673" r:id="rId59"/>
    <p:sldId id="1674" r:id="rId60"/>
    <p:sldId id="269" r:id="rId61"/>
    <p:sldId id="1620" r:id="rId62"/>
    <p:sldId id="270" r:id="rId63"/>
    <p:sldId id="267" r:id="rId64"/>
    <p:sldId id="268" r:id="rId65"/>
    <p:sldId id="271" r:id="rId66"/>
    <p:sldId id="1675" r:id="rId67"/>
    <p:sldId id="1676" r:id="rId68"/>
    <p:sldId id="1677" r:id="rId69"/>
    <p:sldId id="1678" r:id="rId70"/>
    <p:sldId id="1679" r:id="rId71"/>
    <p:sldId id="1680" r:id="rId72"/>
    <p:sldId id="1681" r:id="rId73"/>
    <p:sldId id="1682" r:id="rId7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/>
    <p:restoredTop sz="94767"/>
  </p:normalViewPr>
  <p:slideViewPr>
    <p:cSldViewPr snapToGrid="0" snapToObjects="1">
      <p:cViewPr varScale="1">
        <p:scale>
          <a:sx n="133" d="100"/>
          <a:sy n="133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“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”. 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Presupunerea pe care se bazează modelul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un pattern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absent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Edit (</a:t>
            </a:r>
            <a:r>
              <a:rPr lang="en-US" sz="2800" b="1" dirty="0" err="1"/>
              <a:t>Levenshtein</a:t>
            </a:r>
            <a:r>
              <a:rPr lang="en-US" sz="2800" b="1" dirty="0"/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Hamming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clasificator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De </a:t>
            </a:r>
            <a:r>
              <a:rPr lang="en-US" sz="2800" b="1" dirty="0" err="1"/>
              <a:t>exemplu</a:t>
            </a:r>
            <a:r>
              <a:rPr lang="en-US" sz="2800" b="1" dirty="0"/>
              <a:t> </a:t>
            </a: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Prezicem</a:t>
            </a:r>
            <a:r>
              <a:rPr lang="en-US" sz="2800" b="1" dirty="0"/>
              <a:t> </a:t>
            </a:r>
            <a:r>
              <a:rPr lang="en-US" sz="2800" b="1" dirty="0" err="1"/>
              <a:t>eticheta</a:t>
            </a:r>
            <a:r>
              <a:rPr lang="en-US" sz="2800" b="1" dirty="0"/>
              <a:t> </a:t>
            </a:r>
            <a:r>
              <a:rPr lang="en-US" sz="2800" b="1" dirty="0" err="1"/>
              <a:t>celui</a:t>
            </a:r>
            <a:r>
              <a:rPr lang="en-US" sz="2800" b="1" dirty="0"/>
              <a:t> </a:t>
            </a:r>
            <a:r>
              <a:rPr lang="en-US" sz="2800" b="1" dirty="0" err="1"/>
              <a:t>mai</a:t>
            </a:r>
            <a:r>
              <a:rPr lang="en-US" sz="2800" b="1" dirty="0"/>
              <a:t> </a:t>
            </a:r>
            <a:r>
              <a:rPr lang="en-US" sz="2800" b="1" dirty="0" err="1"/>
              <a:t>apropiat</a:t>
            </a:r>
            <a:r>
              <a:rPr lang="en-US" sz="2800" b="1" dirty="0"/>
              <a:t> </a:t>
            </a:r>
            <a:r>
              <a:rPr lang="en-US" sz="2800" b="1" dirty="0" err="1"/>
              <a:t>vecin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lidiană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280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687240" y="5063971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547574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Manhattan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280" t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o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Euclidiană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Manhattan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respectă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inegalitatea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triunghiului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și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utilă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probleme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clasificare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cu date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categorice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secvențe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ADN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Câte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componente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diferă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între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doi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 r="-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Levenshtein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utilă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șiruri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text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ADN),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modificări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inserare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ștergere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înlocuire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obiect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de-al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doilea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89CA-9388-A14B-B91F-91FA5AE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62" y="2843487"/>
            <a:ext cx="4039916" cy="3452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ADF2-9194-DA4D-828A-E16C1A5DED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43314"/>
            <a:ext cx="9071640" cy="6676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gest </a:t>
            </a:r>
            <a:r>
              <a:rPr lang="en-US" sz="2800" dirty="0" err="1"/>
              <a:t>reprezintă</a:t>
            </a:r>
            <a:r>
              <a:rPr lang="en-US" sz="2800" dirty="0"/>
              <a:t> </a:t>
            </a:r>
            <a:r>
              <a:rPr lang="en-US" sz="2800" dirty="0" err="1"/>
              <a:t>mișcarea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574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59BF6-F4A9-5F46-A011-EE65831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563479"/>
            <a:ext cx="9697091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D05B-489D-BE4D-ADDF-E8305AA0F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30400"/>
            <a:ext cx="9071640" cy="4223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recunoaștem</a:t>
            </a:r>
            <a:r>
              <a:rPr lang="en-US" sz="2800" dirty="0"/>
              <a:t> 10 </a:t>
            </a:r>
            <a:r>
              <a:rPr lang="en-US" sz="2800" dirty="0" err="1"/>
              <a:t>gesturi</a:t>
            </a:r>
            <a:r>
              <a:rPr lang="en-US" sz="2800" dirty="0"/>
              <a:t> simple </a:t>
            </a:r>
            <a:r>
              <a:rPr lang="en-US" sz="2800" dirty="0" err="1"/>
              <a:t>realizate</a:t>
            </a:r>
            <a:r>
              <a:rPr lang="en-US" sz="2800" dirty="0"/>
              <a:t> de </a:t>
            </a:r>
            <a:r>
              <a:rPr lang="en-US" sz="2800" dirty="0" err="1"/>
              <a:t>către</a:t>
            </a:r>
            <a:r>
              <a:rPr lang="en-US" sz="2800" dirty="0"/>
              <a:t> o </a:t>
            </a:r>
            <a:r>
              <a:rPr lang="en-US" sz="2800" dirty="0" err="1"/>
              <a:t>persoană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Fiecare</a:t>
            </a:r>
            <a:r>
              <a:rPr lang="en-US" sz="2800" dirty="0"/>
              <a:t> gest </a:t>
            </a:r>
            <a:r>
              <a:rPr lang="en-US" sz="2800" dirty="0" err="1"/>
              <a:t>corespunde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număr</a:t>
            </a:r>
            <a:r>
              <a:rPr lang="en-US" sz="2800" dirty="0"/>
              <a:t> de la 0 la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Contează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</a:t>
            </a:r>
            <a:r>
              <a:rPr lang="en-US" sz="2800" dirty="0" err="1"/>
              <a:t>traiectoria</a:t>
            </a:r>
            <a:r>
              <a:rPr lang="en-US" sz="2800" dirty="0"/>
              <a:t> </a:t>
            </a:r>
            <a:r>
              <a:rPr lang="en-US" sz="2800" dirty="0" err="1"/>
              <a:t>urmată</a:t>
            </a:r>
            <a:r>
              <a:rPr lang="en-US" sz="2800" dirty="0"/>
              <a:t> de </a:t>
            </a:r>
            <a:r>
              <a:rPr lang="en-US" sz="2800" dirty="0" err="1"/>
              <a:t>mână</a:t>
            </a:r>
            <a:r>
              <a:rPr lang="en-US" sz="2800" dirty="0"/>
              <a:t>, nu </a:t>
            </a:r>
            <a:r>
              <a:rPr lang="en-US" sz="2800" dirty="0" err="1"/>
              <a:t>și</a:t>
            </a:r>
            <a:r>
              <a:rPr lang="en-US" sz="2800" dirty="0"/>
              <a:t> forma </a:t>
            </a:r>
            <a:r>
              <a:rPr lang="en-US" sz="2800" dirty="0" err="1"/>
              <a:t>mâinii</a:t>
            </a:r>
            <a:r>
              <a:rPr lang="en-US" sz="2800" dirty="0"/>
              <a:t> /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Acestă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o </a:t>
            </a:r>
            <a:r>
              <a:rPr lang="en-US" sz="2800" dirty="0" err="1"/>
              <a:t>alegere</a:t>
            </a:r>
            <a:r>
              <a:rPr lang="en-US" sz="2800" dirty="0"/>
              <a:t> </a:t>
            </a:r>
            <a:r>
              <a:rPr lang="en-US" sz="2800" dirty="0" err="1"/>
              <a:t>valabilă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problema</a:t>
            </a:r>
            <a:r>
              <a:rPr lang="en-US" sz="2800" dirty="0"/>
              <a:t> </a:t>
            </a:r>
            <a:r>
              <a:rPr lang="en-US" sz="2800" dirty="0" err="1"/>
              <a:t>aleasă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situații</a:t>
            </a:r>
            <a:r>
              <a:rPr lang="en-US" sz="2800" dirty="0"/>
              <a:t> (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limbajului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),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utilă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Descompunerea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1FF2-2CAE-A043-B251-8A4D13C00B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86856"/>
            <a:ext cx="9071640" cy="5239658"/>
          </a:xfrm>
        </p:spPr>
        <p:txBody>
          <a:bodyPr lIns="0"/>
          <a:lstStyle/>
          <a:p>
            <a:r>
              <a:rPr lang="en-US" sz="2800" dirty="0" err="1"/>
              <a:t>Avem</a:t>
            </a:r>
            <a:r>
              <a:rPr lang="en-US" sz="2800" dirty="0"/>
              <a:t> </a:t>
            </a:r>
            <a:r>
              <a:rPr lang="en-US" sz="2800" dirty="0" err="1"/>
              <a:t>nevoie</a:t>
            </a:r>
            <a:r>
              <a:rPr lang="en-US" sz="2800" dirty="0"/>
              <a:t> de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sisteme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</a:t>
            </a:r>
            <a:r>
              <a:rPr lang="en-US" sz="2800" dirty="0" err="1"/>
              <a:t>determina</a:t>
            </a:r>
            <a:r>
              <a:rPr lang="en-US" sz="2800" dirty="0"/>
              <a:t> / </a:t>
            </a:r>
            <a:r>
              <a:rPr lang="en-US" sz="2800" dirty="0" err="1"/>
              <a:t>estima</a:t>
            </a:r>
            <a:r>
              <a:rPr lang="en-US" sz="2800" dirty="0"/>
              <a:t> cum s-a </a:t>
            </a:r>
            <a:r>
              <a:rPr lang="en-US" sz="2800" dirty="0" err="1"/>
              <a:t>mișcat</a:t>
            </a:r>
            <a:r>
              <a:rPr lang="en-US" sz="2800" dirty="0"/>
              <a:t> </a:t>
            </a:r>
            <a:r>
              <a:rPr lang="en-US" sz="2800" dirty="0" err="1"/>
              <a:t>persoana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mâinii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A </a:t>
            </a:r>
            <a:r>
              <a:rPr lang="en-US" sz="2800" dirty="0" err="1">
                <a:solidFill>
                  <a:srgbClr val="FF0000"/>
                </a:solidFill>
              </a:rPr>
              <a:t>recunoaște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reprezintă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mișcarea</a:t>
            </a:r>
            <a:br>
              <a:rPr lang="en-US" sz="2800" i="1" dirty="0"/>
            </a:br>
            <a:r>
              <a:rPr lang="en-US" sz="2800" dirty="0"/>
              <a:t>• </a:t>
            </a:r>
            <a:r>
              <a:rPr lang="en-US" sz="2800" dirty="0" err="1"/>
              <a:t>Estimarea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mișcării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lucruri</a:t>
            </a:r>
            <a:r>
              <a:rPr lang="en-US" sz="2800" dirty="0"/>
              <a:t> </a:t>
            </a:r>
            <a:r>
              <a:rPr lang="en-US" sz="2800" dirty="0" err="1"/>
              <a:t>complet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cineva</a:t>
            </a:r>
            <a:r>
              <a:rPr lang="en-US" sz="2800" dirty="0"/>
              <a:t> </a:t>
            </a:r>
            <a:r>
              <a:rPr lang="en-US" sz="2800" dirty="0" err="1"/>
              <a:t>comunică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limbajul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, </a:t>
            </a:r>
            <a:r>
              <a:rPr lang="en-US" sz="2800" dirty="0" err="1"/>
              <a:t>vedem</a:t>
            </a:r>
            <a:r>
              <a:rPr lang="en-US" sz="2800" dirty="0"/>
              <a:t> cum se </a:t>
            </a:r>
            <a:r>
              <a:rPr lang="en-US" sz="2800" dirty="0" err="1"/>
              <a:t>mișcă</a:t>
            </a:r>
            <a:r>
              <a:rPr lang="en-US" sz="2800" dirty="0"/>
              <a:t>, </a:t>
            </a:r>
            <a:r>
              <a:rPr lang="en-US" sz="2800" dirty="0" err="1"/>
              <a:t>dar</a:t>
            </a:r>
            <a:r>
              <a:rPr lang="en-US" sz="2800" dirty="0"/>
              <a:t> nu </a:t>
            </a:r>
            <a:r>
              <a:rPr lang="en-US" sz="2800" dirty="0" err="1"/>
              <a:t>înțelegem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reprezintă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5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109" y="301320"/>
            <a:ext cx="9712035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3588328"/>
            <a:ext cx="9071640" cy="346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adnotarea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manual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nevoie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un detector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aspect)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E875-D872-9147-8BD6-33DB3EC5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" y="1521915"/>
            <a:ext cx="9576625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gest,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A4E2D-6A30-444D-A42C-857E0E4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2" y="1563480"/>
            <a:ext cx="7785527" cy="33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împerechem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stânga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9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569B-A35F-6341-85C9-77D25834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1, 1)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E638-6501-D94C-B89C-D8C31A1B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(2, 2)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C637-9F70-8045-81D2-B77D4B6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(2, 3)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D6C5-EDAF-B646-8203-366BE7A4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(3, 4)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510B0-F741-7448-810B-ACD66F7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(4, 5)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CB91-3666-204E-86B5-0FDE9315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(4, 6)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3969D-F72D-A24C-B84D-759C201B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(5, 7)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ACDC-A157-3A42-BAC2-D5149DEC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79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(2, 2), (2, 3), (3, 4), (4, 5), (4, 6), (5,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(6, 7)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8A6A-DC6B-5D43-9585-5FF8115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6" y="1563480"/>
            <a:ext cx="7836408" cy="33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din exemple etichetate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2920" y="1411920"/>
            <a:ext cx="9071640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MSE):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7563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(7, 8)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98B4-BCD3-034C-BFAE-0EA016E4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1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D46-10D8-CD45-AB93-4499541F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57DA-FDDD-A04E-A6D0-61B13A3C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1244-19C2-C946-B909-82C84BE6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9FA0-913A-7644-95FA-5225C7A7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8" t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020358-D8C5-344A-A6FF-AF78953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baseline="-25000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904984-9B76-E740-8613-81314E93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2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99D4-2471-F548-BA76-38CC9CC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legală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((1, 5), (2, 3), (6, 7), (7, 1))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aplicație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7B969-CF27-2D42-8F5C-3B7C7322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(1, 1)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 pentru DTW: limitele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(s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ultima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8999E-0023-5144-8972-0BF81CFC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este eticheta exemplului de test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(4, 4),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(nu ne putem întoarce)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DE2092-ECB5-CE43-A7C9-CEE5F2B3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21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continuitatea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(7, 8),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continuitatea (nu putem sări elemente)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AC52F3-D092-BF45-8AF5-D344C194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validă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((1, 1),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(2, 2), (2, 3), (3, 4), (4, 5), (4, 6), (5, 7), (6, 7), (7, 8), (8, 9))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și continuitatea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31FD8D-2750-1B45-A5B3-F09409C5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Time Warping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o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definite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devreme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A3A2-687C-9B46-9844-FEADBBA1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DTW</a:t>
            </a:r>
          </a:p>
        </p:txBody>
      </p:sp>
    </p:spTree>
    <p:extLst>
      <p:ext uri="{BB962C8B-B14F-4D97-AF65-F5344CB8AC3E}">
        <p14:creationId xmlns:p14="http://schemas.microsoft.com/office/powerpoint/2010/main" val="42296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distanței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918364"/>
            <a:ext cx="9071640" cy="25215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fi,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(2D)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mâinii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D837-D924-DD47-9A02-0990BF2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2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Dorim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Implementare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programare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dinamică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Împărțim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le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relație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recursivă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P(1,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(1, 2), ..., (1, j))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(2, 1), ...,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j), (i-1, j-1)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Adăugăm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aleasă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</a:t>
            </a:r>
          </a:p>
        </p:txBody>
      </p:sp>
    </p:spTree>
    <p:extLst>
      <p:ext uri="{BB962C8B-B14F-4D97-AF65-F5344CB8AC3E}">
        <p14:creationId xmlns:p14="http://schemas.microsoft.com/office/powerpoint/2010/main" val="7272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360218" y="1563480"/>
            <a:ext cx="9504218" cy="57101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Input: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 = [M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Q = [Q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 = zeros(m, n)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C[1,1] =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C[i,1] = C[i-1,1]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j = 2 to n: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C[1,j] = C[1,j-1]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for j = 2 to n: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   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i,j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 = cost(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 + min(C[i-1,j],C[i,j-1],C[i-1,j-1])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m,n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08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5403-C06C-CC48-8429-3B49E775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759953"/>
            <a:ext cx="8010075" cy="5006298"/>
          </a:xfrm>
          <a:prstGeom prst="rect">
            <a:avLst/>
          </a:prstGeom>
        </p:spPr>
      </p:pic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207818" y="5766250"/>
            <a:ext cx="9656618" cy="16043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celulă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M[1:i]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Q[1:j]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(i-1, j),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j-1)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liniar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mărimea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matricii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pătratic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lungimile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secvențelor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
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de </a:t>
            </a:r>
            <a:r>
              <a:rPr lang="en-US" dirty="0" err="1"/>
              <a:t>regresie</a:t>
            </a:r>
            <a:endParaRPr lang="en-US" dirty="0"/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82" y="2852"/>
              <a:ext cx="901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50" y="3499"/>
              <a:ext cx="769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84" y="2773"/>
              <a:ext cx="794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Output-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559545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Avantaje și proprietăți ale modelului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ajustat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(k)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k,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etodă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Dezavantaje ale modelului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înseamnă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uclidiană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computațional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parcurgem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întreg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testării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alternative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evitarea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Partiționarea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k-d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Suferă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(Curse of dimensionality)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deseori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date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mari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tonuri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200x200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pixeli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lucrăm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40.000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color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reprezentate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RGB),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dimensionalitatea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120.000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1D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77288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2D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24195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43346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511235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84665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4978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3D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125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t="-10256" b="-8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53538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407323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7521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48642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613760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68530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36418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50984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74966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3112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99010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7244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37558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Atribuim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majoritară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mare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descriu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datele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sistemul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foarte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antrenare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învăța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model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generalizeze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aceste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date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disponibile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 r="-15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măsură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ajungem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Adăugarea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păstrând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setului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degradează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Numărul</a:t>
            </a:r>
            <a:r>
              <a:rPr lang="en-US" sz="2000" dirty="0"/>
              <a:t> </a:t>
            </a:r>
            <a:r>
              <a:rPr lang="en-US" sz="2000" dirty="0" err="1"/>
              <a:t>optim</a:t>
            </a:r>
            <a:r>
              <a:rPr lang="en-US" sz="2000" dirty="0"/>
              <a:t> de </a:t>
            </a:r>
            <a:r>
              <a:rPr lang="en-US" sz="2000" dirty="0" err="1"/>
              <a:t>trăsături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Dimensiunea</a:t>
            </a:r>
            <a:r>
              <a:rPr lang="en-US" sz="2000" dirty="0"/>
              <a:t> </a:t>
            </a:r>
            <a:r>
              <a:rPr lang="en-US" sz="2000" dirty="0" err="1"/>
              <a:t>spațiului</a:t>
            </a:r>
            <a:r>
              <a:rPr lang="en-US" sz="2000" dirty="0"/>
              <a:t> de </a:t>
            </a:r>
            <a:r>
              <a:rPr lang="en-US" sz="2000" dirty="0" err="1"/>
              <a:t>trăsăsturi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Performanța</a:t>
            </a:r>
            <a:r>
              <a:rPr lang="en-US" sz="2000" dirty="0"/>
              <a:t> </a:t>
            </a:r>
            <a:r>
              <a:rPr lang="en-US" sz="2000" dirty="0" err="1"/>
              <a:t>clasificatorului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Creșterea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dimensiuni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al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unui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Euclidian,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implică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adăugarea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termeni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pozitivi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calculul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Euclidiene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cuvinte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deoarece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fix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devine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rar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puțin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dens)</a:t>
                </a: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odată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medie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rapid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urmare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atât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date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depăși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observații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devine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dificilă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deoarece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scade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probabilitatea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adevărat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similare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6766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Distanța</a:t>
            </a:r>
            <a:r>
              <a:rPr lang="en-US" sz="2000" dirty="0"/>
              <a:t> </a:t>
            </a:r>
            <a:r>
              <a:rPr lang="en-US" sz="2000" dirty="0" err="1"/>
              <a:t>medie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1000 de </a:t>
            </a:r>
            <a:r>
              <a:rPr lang="en-US" sz="2000" dirty="0" err="1"/>
              <a:t>puncte</a:t>
            </a:r>
            <a:r>
              <a:rPr lang="en-US" sz="2000" dirty="0"/>
              <a:t> din </a:t>
            </a:r>
            <a:r>
              <a:rPr lang="en-US" sz="2000" dirty="0" err="1"/>
              <a:t>cubul</a:t>
            </a:r>
            <a:r>
              <a:rPr lang="en-US" sz="2000" dirty="0"/>
              <a:t> </a:t>
            </a:r>
            <a:r>
              <a:rPr lang="en-US" sz="2000" dirty="0" err="1"/>
              <a:t>unitate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3999" y="2230582"/>
            <a:ext cx="9230309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aleator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1-NN 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egalități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până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ca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80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în cazul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6588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diagramă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Voronoi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partiționat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regiuni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granțiele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training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28233</TotalTime>
  <Words>3186</Words>
  <Application>Microsoft Macintosh PowerPoint</Application>
  <PresentationFormat>Custom</PresentationFormat>
  <Paragraphs>398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ne trebuie pentru un clasificator bazat pe memorie?</vt:lpstr>
      <vt:lpstr>În cazul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pentru probleme de regresie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545</cp:revision>
  <dcterms:created xsi:type="dcterms:W3CDTF">2016-10-12T16:27:10Z</dcterms:created>
  <dcterms:modified xsi:type="dcterms:W3CDTF">2022-03-03T09:54:38Z</dcterms:modified>
  <dc:language>en-US</dc:language>
</cp:coreProperties>
</file>